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58" r:id="rId7"/>
    <p:sldId id="261" r:id="rId8"/>
    <p:sldId id="259" r:id="rId9"/>
    <p:sldId id="262" r:id="rId10"/>
    <p:sldId id="263" r:id="rId11"/>
    <p:sldId id="264" r:id="rId12"/>
    <p:sldId id="265" r:id="rId13"/>
    <p:sldId id="268" r:id="rId14"/>
    <p:sldId id="269" r:id="rId15"/>
    <p:sldId id="267" r:id="rId16"/>
    <p:sldId id="266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2/26/2024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2/26/2024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289" y="1625600"/>
            <a:ext cx="9674578" cy="2235200"/>
          </a:xfrm>
        </p:spPr>
        <p:txBody>
          <a:bodyPr/>
          <a:lstStyle/>
          <a:p>
            <a:pPr algn="l"/>
            <a:r>
              <a:rPr lang="en-IN" sz="6000" b="1" i="0" dirty="0">
                <a:solidFill>
                  <a:schemeClr val="bg1"/>
                </a:solidFill>
                <a:effectLst/>
              </a:rPr>
              <a:t>AWS LOOKOUT FOR VISION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0898B-D831-677C-1155-BAD2FF7FD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BF86B2-0958-3619-6081-926506B5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64861-FB1F-15F0-1C48-A092BD6D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30222"/>
            <a:ext cx="10856259" cy="516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9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4FC17-308E-C3D8-6F03-05441E7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06108-BBD8-F503-1E51-C22675D3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12" y="1104870"/>
            <a:ext cx="10623176" cy="50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3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03DF9-87EB-5951-8DDD-01B3A8F3F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C1A12-90A2-D638-D957-7EBFA55A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1DD1E-1097-98D4-7DFE-CD4E4A45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17" y="1287161"/>
            <a:ext cx="10967565" cy="51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0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D44E7-3187-9601-CDD6-F9489D2F7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679D1-340A-231D-8CB5-B76D836F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7E0321-03E7-57EC-D3D3-C4A4810A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07" y="1255199"/>
            <a:ext cx="10788586" cy="50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9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773D7-4344-818E-69F4-65158E1F5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CA8E3-67DD-3043-559E-94C2C2B6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7A5BFE-8B89-2816-563A-5CF2E505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20" y="1187238"/>
            <a:ext cx="11142180" cy="54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9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3138C-4061-B7F0-6754-D33C0C60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34F8E-8688-D440-6AAE-FE1416CF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76A2D-859B-2644-12AB-444051B6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369"/>
            <a:ext cx="12192000" cy="58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7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60A92-F8A6-ED3C-5D79-256A61175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B23A3-17D4-9078-258E-05B02764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8C0A2-E422-9F8A-0790-6518D91B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67" y="1228528"/>
            <a:ext cx="10930065" cy="51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53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E00C8-AE66-F591-545E-36E1B74B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FE7FD-A102-9793-30F8-D12E8BC3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EB6716-65F7-4BBB-684B-93E97270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24" y="1130963"/>
            <a:ext cx="10921352" cy="51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8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70DAD-C511-551B-58FD-86A20F8BC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673F2-8AF8-B957-E2B7-B0DB48CD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760092-583E-6CEB-66A9-0645FF899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05" y="1231702"/>
            <a:ext cx="10826389" cy="51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6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3CB7-2C35-FF8E-0CE7-AFD5AD612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42F0-0012-53CF-B3B4-4B2A0ACE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A62DB-7889-3C91-812E-7A45F7E2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7" y="1170500"/>
            <a:ext cx="10784942" cy="51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741AE-249F-FA43-368E-810A1705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0E15B6-ACD5-151A-4FDB-EB26EDA5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7781544" cy="859055"/>
          </a:xfrm>
        </p:spPr>
        <p:txBody>
          <a:bodyPr/>
          <a:lstStyle/>
          <a:p>
            <a:r>
              <a:rPr lang="en-IN" dirty="0"/>
              <a:t>Look Out For Vision: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4D16C4D-F61B-41AE-C94D-00BA5C05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927412"/>
            <a:ext cx="9836150" cy="3065929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ource-serif-pro"/>
              </a:rPr>
              <a:t>Amazon Lookout for Vision is a machine learning service provided by Amazon Web Services (AWS) that helps you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source-serif-pro"/>
              </a:rPr>
              <a:t>identify defects and anomalies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ource-serif-pro"/>
              </a:rPr>
              <a:t> in images for industrial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ource-serif-pro"/>
              </a:rPr>
              <a:t>It uses computer vision and machine learning algorithms to automatically analyze images and detect anomalies or quality issues in manufacturing processes, visual inspections, and product defects.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97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18D4F-E17D-4B31-D699-69D91DE3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67F15-6965-6013-6FDC-2019782D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9C4289-DCB8-D40B-0932-73A811D5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71664"/>
            <a:ext cx="11093890" cy="52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4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8D5F1-5A60-DAEA-903C-6EBF9FD00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B0F87-D56A-F7EA-1821-D8B686A0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FE0C04-1624-125D-25A0-A8D44B12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8" y="1015402"/>
            <a:ext cx="11241084" cy="53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F976A-F09C-1AE7-9392-5385CEA80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23579-FC46-9A97-0B15-38280ABC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376E9-2266-0466-12E1-6986957F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6" y="1191707"/>
            <a:ext cx="10861327" cy="52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19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C6607-CE39-47E7-654B-C38D287E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AE75A-B5B0-FC10-E784-5B9FC4AC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91815-8B54-FCDB-9AAB-89A48C7E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33" y="1133794"/>
            <a:ext cx="10662934" cy="509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29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9A96-FDCA-7E05-CDCE-984D141D5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4D59E-375D-8083-015F-19CFBC31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F61037-7F1C-FE51-7F46-DFD8590A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19" y="1324966"/>
            <a:ext cx="10839362" cy="51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95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317BC-C5EF-A4DF-7527-15B12C8F8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1DBC6-1689-0789-3107-BA25C822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80BD77-043F-29B8-4B4C-8A08A150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12" y="1222523"/>
            <a:ext cx="11073576" cy="527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86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353FE-63E9-AA0A-F1C1-B4BF5A90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EC24BC-869F-D40C-FA40-88460DA1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2788024"/>
            <a:ext cx="4383741" cy="1086192"/>
          </a:xfrm>
        </p:spPr>
        <p:txBody>
          <a:bodyPr>
            <a:noAutofit/>
          </a:bodyPr>
          <a:lstStyle/>
          <a:p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9705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97949-421A-34F0-7555-7E1CDD95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518DD-8620-A36C-ED1C-FFDE8D42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747"/>
            <a:ext cx="12192000" cy="62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19589-C368-CE21-8428-AFE706942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A3B0F-7A2A-AE74-23F9-F2F7D061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8A041-F97D-7FA2-A319-7A6C44EA6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7781544" cy="859055"/>
          </a:xfrm>
        </p:spPr>
        <p:txBody>
          <a:bodyPr/>
          <a:lstStyle/>
          <a:p>
            <a:r>
              <a:rPr lang="en-IN" dirty="0"/>
              <a:t>Implementation steps: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BC69FB1-D4D9-2441-6CA9-E56041CA1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7412"/>
            <a:ext cx="10167843" cy="378758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Step1: Create a S3 Bucket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Step2: Create a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Step3: Upload images and Label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Step4: Train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Step5: Evaluate Performance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Step6: Run Trail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Step7: Retrain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Step8: Delete AWS Resources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5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BC106-B0F9-97A1-7B90-10038300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0142E-B583-5B4B-1E97-13DB9EA9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82" y="1591508"/>
            <a:ext cx="10587318" cy="50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9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AA64D-78BD-CE18-2BF4-C34D7F7F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1F92B-FBE8-1B1D-BD04-BF6DD99C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36674"/>
            <a:ext cx="10957324" cy="5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2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AE3426-39D5-D189-4C71-44C22CAE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0D6BC-C175-489A-6188-0D475A71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3" y="1171851"/>
            <a:ext cx="11191957" cy="532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7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8F7BE-C9F4-784C-EE58-857B0134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8EFC4-E253-E4E1-7ABA-B384FA5E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5537"/>
            <a:ext cx="10889623" cy="38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E9CE4-345F-27BA-CE63-B79CAF643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6F5A7-5E6F-20E9-CB1C-70071954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C5A77-5B29-16A7-703C-3E20AFD9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1433761"/>
            <a:ext cx="10685929" cy="5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98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134</TotalTime>
  <Words>141</Words>
  <Application>Microsoft Office PowerPoint</Application>
  <PresentationFormat>Widescreen</PresentationFormat>
  <Paragraphs>39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source-serif-pro</vt:lpstr>
      <vt:lpstr>Trade Gothic LT Pro</vt:lpstr>
      <vt:lpstr>Trebuchet MS</vt:lpstr>
      <vt:lpstr>Office Theme</vt:lpstr>
      <vt:lpstr>AWS LOOKOUT FOR VISION</vt:lpstr>
      <vt:lpstr>Look Out For Vision:</vt:lpstr>
      <vt:lpstr>PowerPoint Presentation</vt:lpstr>
      <vt:lpstr>Implementation steps: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LOOKOUT FOR VISION</dc:title>
  <dc:creator>KOPPULA GANESH</dc:creator>
  <cp:lastModifiedBy>KOPPULA GANESH</cp:lastModifiedBy>
  <cp:revision>2</cp:revision>
  <dcterms:created xsi:type="dcterms:W3CDTF">2024-02-24T05:53:42Z</dcterms:created>
  <dcterms:modified xsi:type="dcterms:W3CDTF">2024-02-26T06:57:24Z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